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674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87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57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7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99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93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160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18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359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6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1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63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4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53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47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3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D783CA-6B1E-4BAD-82BB-904F7A1A971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2CD4B-48B1-4CC8-A740-DCB04B73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1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806AD-7D8D-4A30-BD41-6875D02EE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2180" y="719356"/>
            <a:ext cx="10256939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ВАХ </a:t>
            </a:r>
            <a:r>
              <a:rPr lang="en-US" dirty="0"/>
              <a:t>p-n </a:t>
            </a:r>
            <a:r>
              <a:rPr lang="ru-RU" dirty="0"/>
              <a:t>перехода.</a:t>
            </a:r>
            <a:br>
              <a:rPr lang="ru-RU" dirty="0"/>
            </a:br>
            <a:r>
              <a:rPr lang="ru-RU" dirty="0"/>
              <a:t>Выпрямительный диод.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A1E730-FF3D-4781-AA69-67C94A251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9460" y="4675829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Презентацию подготовил</a:t>
            </a:r>
            <a:r>
              <a:rPr lang="en-US" dirty="0"/>
              <a:t>:</a:t>
            </a:r>
          </a:p>
          <a:p>
            <a:pPr algn="r"/>
            <a:r>
              <a:rPr lang="ru-RU" dirty="0"/>
              <a:t>Студент 21317 гр.</a:t>
            </a:r>
          </a:p>
          <a:p>
            <a:pPr algn="r"/>
            <a:r>
              <a:rPr lang="ru-RU" dirty="0"/>
              <a:t>Жучко Егор</a:t>
            </a:r>
          </a:p>
        </p:txBody>
      </p:sp>
    </p:spTree>
    <p:extLst>
      <p:ext uri="{BB962C8B-B14F-4D97-AF65-F5344CB8AC3E}">
        <p14:creationId xmlns:p14="http://schemas.microsoft.com/office/powerpoint/2010/main" val="104070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38B31-582F-4C99-B7D6-826E94FD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50" y="133936"/>
            <a:ext cx="9404723" cy="1400530"/>
          </a:xfrm>
        </p:spPr>
        <p:txBody>
          <a:bodyPr/>
          <a:lstStyle/>
          <a:p>
            <a:r>
              <a:rPr lang="ru-RU" dirty="0"/>
              <a:t>Основные параметры выпрямительных диодов: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4989E8-A1F1-4944-941D-40519C33E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3468"/>
            <a:ext cx="8946541" cy="4195481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среднее прямое </a:t>
            </a:r>
          </a:p>
          <a:p>
            <a:r>
              <a:rPr lang="ru-RU" dirty="0"/>
              <a:t>средний обратный ток</a:t>
            </a:r>
          </a:p>
          <a:p>
            <a:r>
              <a:rPr lang="ru-RU" dirty="0"/>
              <a:t>допустимое амплитудное значение обратного напряжения</a:t>
            </a:r>
          </a:p>
          <a:p>
            <a:r>
              <a:rPr lang="ru-RU" dirty="0"/>
              <a:t>средний прямой</a:t>
            </a:r>
          </a:p>
          <a:p>
            <a:r>
              <a:rPr lang="ru-RU" dirty="0"/>
              <a:t>частота без снижения режимов.</a:t>
            </a:r>
          </a:p>
          <a:p>
            <a:pPr marL="0" indent="0">
              <a:buNone/>
            </a:pPr>
            <a:r>
              <a:rPr lang="ru-RU" dirty="0"/>
              <a:t>По максимально допустимому среднему прямому току диоды делятся на три группы: диоды малой мощности, диоды средней мощности и мощные (силовые) диоды. Диоды средней и большой мощности требуют отвода тепла, поэтому они имеют конструктивные элементы для установки на радиатор.</a:t>
            </a:r>
          </a:p>
        </p:txBody>
      </p:sp>
      <p:pic>
        <p:nvPicPr>
          <p:cNvPr id="8202" name="Picture 10" descr="Картинки по запросу выпрямительный диод">
            <a:extLst>
              <a:ext uri="{FF2B5EF4-FFF2-40B4-BE49-F238E27FC236}">
                <a16:creationId xmlns:a16="http://schemas.microsoft.com/office/drawing/2014/main" id="{4698150C-6611-4F1F-93CB-F2975A95E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501" y="692092"/>
            <a:ext cx="3391949" cy="328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85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0030F34-FA59-4B0A-906E-AE2D595D850A}"/>
              </a:ext>
            </a:extLst>
          </p:cNvPr>
          <p:cNvSpPr/>
          <p:nvPr/>
        </p:nvSpPr>
        <p:spPr>
          <a:xfrm>
            <a:off x="2008182" y="2673720"/>
            <a:ext cx="817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6706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1E49F-7D80-455B-B1EF-0E01956DA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ВАХ </a:t>
            </a:r>
            <a:r>
              <a:rPr lang="en-US" dirty="0"/>
              <a:t>p-n </a:t>
            </a:r>
            <a:r>
              <a:rPr lang="ru-RU" dirty="0"/>
              <a:t>перехода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98A2CF-42E6-4922-8D65-71AC3DB3F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03" y="1152983"/>
            <a:ext cx="8036652" cy="5045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Вольт-амперная характеристика (ВАХ) p-n-перехода представляет собой зависимость тока от величины и полярности приложенного напряжения и описывается выражением:</a:t>
            </a:r>
          </a:p>
          <a:p>
            <a:pPr marL="0" indent="0">
              <a:buNone/>
            </a:pPr>
            <a:r>
              <a:rPr lang="ru-RU" sz="2400" dirty="0"/>
              <a:t>I</a:t>
            </a:r>
            <a:r>
              <a:rPr lang="ru-RU" sz="2400" baseline="-25000" dirty="0"/>
              <a:t>0</a:t>
            </a:r>
            <a:r>
              <a:rPr lang="ru-RU" sz="2400" dirty="0"/>
              <a:t> – тепловой обратный ток p-n-перехода </a:t>
            </a:r>
          </a:p>
          <a:p>
            <a:pPr marL="0" indent="0">
              <a:buNone/>
            </a:pPr>
            <a:r>
              <a:rPr lang="ru-RU" sz="2400" dirty="0" err="1"/>
              <a:t>U</a:t>
            </a:r>
            <a:r>
              <a:rPr lang="ru-RU" sz="2400" baseline="-25000" dirty="0" err="1"/>
              <a:t>д</a:t>
            </a:r>
            <a:r>
              <a:rPr lang="ru-RU" sz="2400" dirty="0"/>
              <a:t> – напряжение на p-n-переходе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err="1"/>
              <a:t>j</a:t>
            </a:r>
            <a:r>
              <a:rPr lang="ru-RU" sz="2400" baseline="-25000" dirty="0" err="1"/>
              <a:t>т</a:t>
            </a:r>
            <a:r>
              <a:rPr lang="ru-RU" sz="2400" dirty="0"/>
              <a:t> = k T/ q – тепловой по­тенциал, равный контактной разности потенциалов (</a:t>
            </a:r>
            <a:r>
              <a:rPr lang="ru-RU" sz="2400" dirty="0" err="1"/>
              <a:t>j</a:t>
            </a:r>
            <a:r>
              <a:rPr lang="ru-RU" sz="2400" baseline="-25000" dirty="0" err="1"/>
              <a:t>к</a:t>
            </a:r>
            <a:r>
              <a:rPr lang="ru-RU" sz="2400" dirty="0"/>
              <a:t>) на границе p-n-перехода при отсутствии внешнего напряжения (при T = 300 К,  </a:t>
            </a:r>
            <a:r>
              <a:rPr lang="ru-RU" sz="2400" dirty="0" err="1"/>
              <a:t>j</a:t>
            </a:r>
            <a:r>
              <a:rPr lang="ru-RU" sz="2400" baseline="-25000" dirty="0" err="1"/>
              <a:t>т</a:t>
            </a:r>
            <a:r>
              <a:rPr lang="ru-RU" sz="2400" dirty="0"/>
              <a:t> = 0,025 В); </a:t>
            </a:r>
          </a:p>
          <a:p>
            <a:pPr marL="0" indent="0">
              <a:buNone/>
            </a:pPr>
            <a:r>
              <a:rPr lang="ru-RU" sz="2400" dirty="0"/>
              <a:t>k – постоянная Больцмана</a:t>
            </a:r>
          </a:p>
          <a:p>
            <a:pPr marL="0" indent="0">
              <a:buNone/>
            </a:pPr>
            <a:r>
              <a:rPr lang="ru-RU" sz="2400" dirty="0"/>
              <a:t>T – абсолютная темпе­ратура</a:t>
            </a:r>
          </a:p>
          <a:p>
            <a:pPr marL="0" indent="0">
              <a:buNone/>
            </a:pPr>
            <a:r>
              <a:rPr lang="ru-RU" sz="2400" dirty="0"/>
              <a:t>q  –заряд электрона</a:t>
            </a:r>
          </a:p>
        </p:txBody>
      </p:sp>
      <p:pic>
        <p:nvPicPr>
          <p:cNvPr id="1026" name="Picture 2" descr="post-new.php">
            <a:extLst>
              <a:ext uri="{FF2B5EF4-FFF2-40B4-BE49-F238E27FC236}">
                <a16:creationId xmlns:a16="http://schemas.microsoft.com/office/drawing/2014/main" id="{8556718A-0FAB-4E61-A404-FB72D98F4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489" y="1912690"/>
            <a:ext cx="3328606" cy="181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52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4669BE-28E3-42E3-A2F3-577275238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360" y="223328"/>
            <a:ext cx="6586058" cy="6278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отрицательных напряжениях порядка 0,1…0,2 В экспонен­циальной составляющей, по сравнению с единицей, можно пренебречь  (е</a:t>
            </a:r>
            <a:r>
              <a:rPr lang="ru-RU" baseline="30000" dirty="0"/>
              <a:t>4</a:t>
            </a:r>
            <a:r>
              <a:rPr lang="ru-RU" dirty="0"/>
              <a:t> » 0,02), при положительных напряжениях, превышаю­щих 0,1 В, можно пренебречь единицей (е</a:t>
            </a:r>
            <a:r>
              <a:rPr lang="ru-RU" baseline="30000" dirty="0"/>
              <a:t>4</a:t>
            </a:r>
            <a:r>
              <a:rPr lang="ru-RU" dirty="0"/>
              <a:t> » 54,6).  Тогда вольт-амперная характеристика p-n-перехода, будет иметь вид, приведенный на рисунке.</a:t>
            </a:r>
          </a:p>
          <a:p>
            <a:pPr marL="0" indent="0">
              <a:buNone/>
            </a:pPr>
            <a:r>
              <a:rPr lang="ru-RU" dirty="0"/>
              <a:t>По мере возрастания положительного напряжения на p-n-переходе прямой ток диода резко возрастает. Поэтому незначительное изменение прямого напряжения приводит к значительному изме­нению тока, что затрудняет задание требуемого значения прямого тока с помощью напряжения. Вот почему для p-n-перехода ха­рактерен режим заданного прямого тока.</a:t>
            </a:r>
          </a:p>
        </p:txBody>
      </p:sp>
      <p:pic>
        <p:nvPicPr>
          <p:cNvPr id="2050" name="Picture 2" descr="http://neudoff.net/info/wp-content/uploads/2011/04/voltampernaja-harakteristika-pnperehoda-i-vlijanie-temperatury-na-prjamoj-i-obratnyj-toki.png">
            <a:extLst>
              <a:ext uri="{FF2B5EF4-FFF2-40B4-BE49-F238E27FC236}">
                <a16:creationId xmlns:a16="http://schemas.microsoft.com/office/drawing/2014/main" id="{E93A531A-EA2C-403B-9117-75FFFF695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24" y="1558428"/>
            <a:ext cx="4306481" cy="42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10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D5564B-50D2-49E9-8366-6F0B05FCA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25" y="223328"/>
            <a:ext cx="613305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Вольт-амперная характеристика имеет две ветви: прямую, расположенную в первом квадранте графика, и обратную, расположенную в третьем квадранте. Обратный ток создается дрейфом через p-n-переход неосновных носителей заряда. Поскольку концентрация неосновных носителей заряда на несколько порядков ниже, чем основных, обратный ток несоизмеримо меньше прямого.</a:t>
            </a:r>
          </a:p>
        </p:txBody>
      </p:sp>
      <p:pic>
        <p:nvPicPr>
          <p:cNvPr id="3074" name="Picture 2" descr="http://neudoff.net/info/wp-content/uploads/2011/04/voltampernaja-harakteristika-pnperehoda-i-vlijanie-temperatury-na-prjamoj-i-obratnyj-toki.png">
            <a:extLst>
              <a:ext uri="{FF2B5EF4-FFF2-40B4-BE49-F238E27FC236}">
                <a16:creationId xmlns:a16="http://schemas.microsoft.com/office/drawing/2014/main" id="{5D16D306-CD41-4B9E-8075-3A0439BE6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203" y="2837787"/>
            <a:ext cx="3517915" cy="347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ток">
            <a:extLst>
              <a:ext uri="{FF2B5EF4-FFF2-40B4-BE49-F238E27FC236}">
                <a16:creationId xmlns:a16="http://schemas.microsoft.com/office/drawing/2014/main" id="{E04A6884-61FC-435D-A3A5-01C82325F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9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E8EEAC47-E19D-4C2B-9B55-F4522A56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односторонняя проводимость-</a:t>
            </a:r>
            <a:r>
              <a:rPr lang="ru-RU" dirty="0"/>
              <a:t>Свойство p-n-перехода проводить электрический ток в одном направлении значительно больший, чем в другом 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A1B44A-E9A5-474E-8431-8F328297420F}"/>
              </a:ext>
            </a:extLst>
          </p:cNvPr>
          <p:cNvSpPr/>
          <p:nvPr/>
        </p:nvSpPr>
        <p:spPr>
          <a:xfrm>
            <a:off x="0" y="5253254"/>
            <a:ext cx="92614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выпрямляющим переходом - </a:t>
            </a:r>
            <a:r>
              <a:rPr lang="ru-RU" dirty="0"/>
              <a:t>Электронно-дырочный переход, электрическое сопротивление которого при одном направлении тока на несколько порядков больше, чем при другом.</a:t>
            </a:r>
          </a:p>
        </p:txBody>
      </p:sp>
    </p:spTree>
    <p:extLst>
      <p:ext uri="{BB962C8B-B14F-4D97-AF65-F5344CB8AC3E}">
        <p14:creationId xmlns:p14="http://schemas.microsoft.com/office/powerpoint/2010/main" val="143489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3E9B1-A08A-4457-84B8-40F65114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1513" y="66825"/>
            <a:ext cx="9404723" cy="1400530"/>
          </a:xfrm>
        </p:spPr>
        <p:txBody>
          <a:bodyPr/>
          <a:lstStyle/>
          <a:p>
            <a:r>
              <a:rPr lang="ru-RU" dirty="0"/>
              <a:t>Влияние температуры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DB2C4-D566-45DA-86B7-D0B1FDD2D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45" y="1155296"/>
            <a:ext cx="7898075" cy="41954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Влияние температуры на прямую и обратную ветви вольт-амперной характеристики p-n-перехода показано штриховой линией (см. рис. 2.4). Прямая ветвь при более высокой температуре располагается левее, а обратная – ниже. Таким образом, повышение, температуры при неизменном внешнем напряжении приводит к росту как прямого, так и обратного токов, а напряжение пробоя, как правило, снижается. Причиной такого влияния повышения температуры является уменьшение прямого и обратного сопротивлений из-за </a:t>
            </a:r>
            <a:r>
              <a:rPr lang="ru-RU" dirty="0" err="1"/>
              <a:t>термогенерации</a:t>
            </a:r>
            <a:r>
              <a:rPr lang="ru-RU" dirty="0"/>
              <a:t> пар носителей заряда, а также из-за снижения потенциального барьера  (j</a:t>
            </a:r>
            <a:r>
              <a:rPr lang="ru-RU" baseline="-25000" dirty="0"/>
              <a:t>0</a:t>
            </a:r>
            <a:r>
              <a:rPr lang="ru-RU" dirty="0"/>
              <a:t>)</a:t>
            </a:r>
            <a:r>
              <a:rPr lang="ru-RU" baseline="-25000" dirty="0"/>
              <a:t> </a:t>
            </a:r>
            <a:r>
              <a:rPr lang="ru-RU" dirty="0"/>
              <a:t>и увеличение энергии подвижных носителей зарядов.</a:t>
            </a:r>
          </a:p>
        </p:txBody>
      </p:sp>
      <p:pic>
        <p:nvPicPr>
          <p:cNvPr id="4" name="Picture 2" descr="http://neudoff.net/info/wp-content/uploads/2011/04/voltampernaja-harakteristika-pnperehoda-i-vlijanie-temperatury-na-prjamoj-i-obratnyj-toki.png">
            <a:extLst>
              <a:ext uri="{FF2B5EF4-FFF2-40B4-BE49-F238E27FC236}">
                <a16:creationId xmlns:a16="http://schemas.microsoft.com/office/drawing/2014/main" id="{999568D4-E526-4121-81BD-618193335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212" y="2326058"/>
            <a:ext cx="3517915" cy="347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0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81861-D013-4597-9816-79B9E3F6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0444294" cy="1400530"/>
          </a:xfrm>
        </p:spPr>
        <p:txBody>
          <a:bodyPr/>
          <a:lstStyle/>
          <a:p>
            <a:r>
              <a:rPr lang="ru-RU" sz="3600" dirty="0"/>
              <a:t>Причины, вызывающие пробой p-n-перехода и процессы, которые при этом происходят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AA8C17-E3EE-4DE6-A8F4-00DE314A4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6415"/>
            <a:ext cx="7692704" cy="4784110"/>
          </a:xfrm>
        </p:spPr>
        <p:txBody>
          <a:bodyPr/>
          <a:lstStyle/>
          <a:p>
            <a:r>
              <a:rPr lang="ru-RU" dirty="0"/>
              <a:t>Пробоем p-n-перехода называют, как было сказано, резкое уменьшение обратного сопротивления, вызывающее значительное увеличение тока при достижении обратным напряжением критического для данного прибора значения (</a:t>
            </a:r>
            <a:r>
              <a:rPr lang="ru-RU" dirty="0" err="1"/>
              <a:t>U</a:t>
            </a:r>
            <a:r>
              <a:rPr lang="ru-RU" baseline="-25000" dirty="0" err="1"/>
              <a:t>обр.проб</a:t>
            </a:r>
            <a:r>
              <a:rPr lang="ru-RU" dirty="0"/>
              <a:t>). Пробой p-n-перехода происходит при повышении обратного напряжения вследствие резкого возрастания процессов генерации пар «свободный электрон – дырка». В зависимости от причин, вызывающих дополнительную интенсивную генерацию пар носителей заряда, пробой может быть электрическим и тепловым. Электрический пробой, в свою очередь, делится на лавинный и туннельный.</a:t>
            </a:r>
          </a:p>
        </p:txBody>
      </p:sp>
      <p:pic>
        <p:nvPicPr>
          <p:cNvPr id="5122" name="Picture 2" descr="Виды пробоя">
            <a:extLst>
              <a:ext uri="{FF2B5EF4-FFF2-40B4-BE49-F238E27FC236}">
                <a16:creationId xmlns:a16="http://schemas.microsoft.com/office/drawing/2014/main" id="{E6080CEE-1E78-4831-A494-370B07ED1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097" y="1826415"/>
            <a:ext cx="3063729" cy="232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71D1C29-CD22-4504-8BC8-E55EB9BEDB55}"/>
              </a:ext>
            </a:extLst>
          </p:cNvPr>
          <p:cNvSpPr/>
          <p:nvPr/>
        </p:nvSpPr>
        <p:spPr>
          <a:xfrm>
            <a:off x="8003097" y="4170435"/>
            <a:ext cx="41703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888888"/>
                </a:solidFill>
                <a:latin typeface="Arial" panose="020B0604020202020204" pitchFamily="34" charset="0"/>
              </a:rPr>
              <a:t> </a:t>
            </a:r>
            <a:r>
              <a:rPr lang="ru-RU" dirty="0">
                <a:latin typeface="Arial" panose="020B0604020202020204" pitchFamily="34" charset="0"/>
              </a:rPr>
              <a:t>Виды пробоя p-n-перехода:</a:t>
            </a:r>
          </a:p>
          <a:p>
            <a:r>
              <a:rPr lang="ru-RU" dirty="0">
                <a:latin typeface="Arial" panose="020B0604020202020204" pitchFamily="34" charset="0"/>
              </a:rPr>
              <a:t> 1 – лавинный;</a:t>
            </a:r>
          </a:p>
          <a:p>
            <a:r>
              <a:rPr lang="ru-RU" dirty="0">
                <a:latin typeface="Arial" panose="020B0604020202020204" pitchFamily="34" charset="0"/>
              </a:rPr>
              <a:t> 2 – туннельный;</a:t>
            </a:r>
          </a:p>
          <a:p>
            <a:r>
              <a:rPr lang="ru-RU" dirty="0">
                <a:latin typeface="Arial" panose="020B0604020202020204" pitchFamily="34" charset="0"/>
              </a:rPr>
              <a:t> 3 – тепловой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10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44664-3AB2-4E7D-9C6D-A42B8C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276549"/>
            <a:ext cx="9404723" cy="1400530"/>
          </a:xfrm>
        </p:spPr>
        <p:txBody>
          <a:bodyPr/>
          <a:lstStyle/>
          <a:p>
            <a:pPr algn="ctr"/>
            <a:r>
              <a:rPr lang="ru-RU" sz="4400" dirty="0"/>
              <a:t>Выпрямительный диод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37BF9-D5B1-491C-A627-182D1DD3D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6965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Выпрямительные диоды</a:t>
            </a:r>
            <a:r>
              <a:rPr lang="ru-RU" dirty="0"/>
              <a:t> — диоды, предназначенные для преобразования переменного тока в постоянный.</a:t>
            </a:r>
          </a:p>
          <a:p>
            <a:pPr marL="0" indent="0">
              <a:buNone/>
            </a:pPr>
            <a:r>
              <a:rPr lang="ru-RU" dirty="0"/>
              <a:t>Частотный диапазон выпрямительных диодов невелик. При преобразовании промышленного переменного тока рабочая частота составляет 50 Гц, предельная частота выпрямительных диодов не превышает 20 кГц.</a:t>
            </a:r>
          </a:p>
        </p:txBody>
      </p:sp>
      <p:pic>
        <p:nvPicPr>
          <p:cNvPr id="7170" name="Picture 2" descr="Картинки по запросу выпрямительный диод">
            <a:extLst>
              <a:ext uri="{FF2B5EF4-FFF2-40B4-BE49-F238E27FC236}">
                <a16:creationId xmlns:a16="http://schemas.microsoft.com/office/drawing/2014/main" id="{C1E47E87-DA2D-4DAC-B6FE-1EEEC4A69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557" y="3567418"/>
            <a:ext cx="4387443" cy="329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10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32B07-EC00-4CD0-AE2D-3FEB472A7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832" y="150714"/>
            <a:ext cx="9404723" cy="1400530"/>
          </a:xfrm>
        </p:spPr>
        <p:txBody>
          <a:bodyPr/>
          <a:lstStyle/>
          <a:p>
            <a:r>
              <a:rPr lang="ru-RU" dirty="0"/>
              <a:t>Принцип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9C2543-F68E-46EE-8E9F-6177205EA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1307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Вблизи границы двух полупроводников образуется слой, лишенный подвижных носителей заряда (из-за рекомбинации) и обладающий высоким электрическим сопротивлением, – так называемый запирающий слой. Этот слой определяет контактную разность потенциалов (потенциальный барьер).</a:t>
            </a:r>
          </a:p>
        </p:txBody>
      </p:sp>
      <p:pic>
        <p:nvPicPr>
          <p:cNvPr id="9218" name="Picture 2" descr="Картинки по запросу выпрямительный диод">
            <a:extLst>
              <a:ext uri="{FF2B5EF4-FFF2-40B4-BE49-F238E27FC236}">
                <a16:creationId xmlns:a16="http://schemas.microsoft.com/office/drawing/2014/main" id="{6D9D785D-BACB-42E8-AC4F-BC7CFC8EE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554" y="36193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37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428</Words>
  <Application>Microsoft Office PowerPoint</Application>
  <PresentationFormat>Широкоэкранный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Ион</vt:lpstr>
      <vt:lpstr>ВАХ p-n перехода. Выпрямительный диод.</vt:lpstr>
      <vt:lpstr>ВАХ p-n перехода</vt:lpstr>
      <vt:lpstr>Презентация PowerPoint</vt:lpstr>
      <vt:lpstr>Презентация PowerPoint</vt:lpstr>
      <vt:lpstr>Презентация PowerPoint</vt:lpstr>
      <vt:lpstr>Влияние температуры</vt:lpstr>
      <vt:lpstr>Причины, вызывающие пробой p-n-перехода и процессы, которые при этом происходят</vt:lpstr>
      <vt:lpstr>Выпрямительный диод</vt:lpstr>
      <vt:lpstr>Принцип работы</vt:lpstr>
      <vt:lpstr>Основные параметры выпрямительных диодов: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ВАХ p-n перехода. Выпрямительный диод.</dc:title>
  <dc:creator>Егор жучко</dc:creator>
  <cp:lastModifiedBy>Егор жучко</cp:lastModifiedBy>
  <cp:revision>7</cp:revision>
  <dcterms:created xsi:type="dcterms:W3CDTF">2017-12-11T21:14:52Z</dcterms:created>
  <dcterms:modified xsi:type="dcterms:W3CDTF">2017-12-12T05:38:08Z</dcterms:modified>
</cp:coreProperties>
</file>