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7228-D56E-4317-8B3A-3A3A0E69212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D0FD7F-55DC-41A9-91D9-563ABCB15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7228-D56E-4317-8B3A-3A3A0E69212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FD7F-55DC-41A9-91D9-563ABCB15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7228-D56E-4317-8B3A-3A3A0E69212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FD7F-55DC-41A9-91D9-563ABCB15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7228-D56E-4317-8B3A-3A3A0E69212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D0FD7F-55DC-41A9-91D9-563ABCB15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7228-D56E-4317-8B3A-3A3A0E69212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FD7F-55DC-41A9-91D9-563ABCB152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7228-D56E-4317-8B3A-3A3A0E69212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FD7F-55DC-41A9-91D9-563ABCB15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7228-D56E-4317-8B3A-3A3A0E69212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D0FD7F-55DC-41A9-91D9-563ABCB1522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7228-D56E-4317-8B3A-3A3A0E69212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FD7F-55DC-41A9-91D9-563ABCB15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7228-D56E-4317-8B3A-3A3A0E69212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FD7F-55DC-41A9-91D9-563ABCB15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7228-D56E-4317-8B3A-3A3A0E69212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FD7F-55DC-41A9-91D9-563ABCB15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7228-D56E-4317-8B3A-3A3A0E69212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FD7F-55DC-41A9-91D9-563ABCB1522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DA7228-D56E-4317-8B3A-3A3A0E69212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D0FD7F-55DC-41A9-91D9-563ABCB1522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Тиристоры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458200" cy="12192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Режим Работы Тиристора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Мои документы\Рабочий стол\1431612541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2808312"/>
          </a:xfrm>
          <a:prstGeom prst="rect">
            <a:avLst/>
          </a:prstGeom>
          <a:noFill/>
        </p:spPr>
      </p:pic>
      <p:pic>
        <p:nvPicPr>
          <p:cNvPr id="9219" name="Picture 3" descr="D:\Мои документы\Рабочий стол\750px-Тиристор_в_режиме_обратного_запирания_vector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8705"/>
            <a:ext cx="9144000" cy="2999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Рабочий стол\t112-122-132-142-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и документы\Рабочий стол\tiri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69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458200" cy="1219200"/>
          </a:xfrm>
        </p:spPr>
        <p:txBody>
          <a:bodyPr>
            <a:noAutofit/>
          </a:bodyPr>
          <a:lstStyle/>
          <a:p>
            <a:r>
              <a:rPr lang="ru-RU" sz="8000" dirty="0" smtClean="0"/>
              <a:t>Виды Тиристоров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Мои документы\Рабочий стол\tiristor_u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84884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Рабочий стол\df78e7304ed866045d275864c8bef9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23642"/>
          </a:xfrm>
          <a:prstGeom prst="rect">
            <a:avLst/>
          </a:prstGeom>
          <a:noFill/>
        </p:spPr>
      </p:pic>
      <p:pic>
        <p:nvPicPr>
          <p:cNvPr id="4099" name="Picture 3" descr="D:\Мои документы\Рабочий стол\fcfa0c72fa5f56f8de2518b9e323925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9144000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1184825"/>
          </a:xfrm>
        </p:spPr>
        <p:txBody>
          <a:bodyPr/>
          <a:lstStyle/>
          <a:p>
            <a:pPr algn="ctr"/>
            <a:r>
              <a:rPr lang="ru-RU" dirty="0" smtClean="0"/>
              <a:t>Устройство Тиристора</a:t>
            </a:r>
            <a:endParaRPr lang="ru-RU" dirty="0"/>
          </a:p>
        </p:txBody>
      </p:sp>
      <p:pic>
        <p:nvPicPr>
          <p:cNvPr id="5122" name="Picture 2" descr="D:\Мои документы\Рабочий стол\143161252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документы\Рабочий стол\1431612539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и документы\Рабочий стол\1431612544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</p:spPr>
      </p:pic>
      <p:pic>
        <p:nvPicPr>
          <p:cNvPr id="7171" name="Picture 3" descr="D:\Мои документы\Рабочий стол\1431612562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и документы\Рабочий стол\1431612603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7999"/>
          </a:xfrm>
          <a:prstGeom prst="rect">
            <a:avLst/>
          </a:prstGeom>
          <a:noFill/>
        </p:spPr>
      </p:pic>
      <p:pic>
        <p:nvPicPr>
          <p:cNvPr id="8195" name="Picture 3" descr="D:\Мои документы\Рабочий стол\1431612530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</TotalTime>
  <Words>8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Устройство Тиристора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12</cp:revision>
  <dcterms:created xsi:type="dcterms:W3CDTF">2017-12-09T09:50:58Z</dcterms:created>
  <dcterms:modified xsi:type="dcterms:W3CDTF">2017-12-09T11:45:20Z</dcterms:modified>
</cp:coreProperties>
</file>